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40" autoAdjust="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2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50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76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79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24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14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039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888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8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498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74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88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80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800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238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03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28E51-57BB-4ABB-AE41-F422D045E2EA}" type="datetimeFigureOut">
              <a:rPr lang="el-GR" smtClean="0"/>
              <a:t>20/6/2025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837001-1BA2-45CD-B2A1-974472FF58D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8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179222-D097-0844-1461-A882C29E8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4647" y="833720"/>
            <a:ext cx="8915400" cy="1004046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"ΠΑΡΟΥΣΙΑΣΗ ΕΡΓΩΝ ΤΗΣ Π.Ε. ΖΑΚΥΝΘΟΥ"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EC6A874-42D6-7A5C-D1F5-E489E7CA53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0754" y="2133601"/>
            <a:ext cx="5737412" cy="1603130"/>
          </a:xfrm>
        </p:spPr>
        <p:txBody>
          <a:bodyPr/>
          <a:lstStyle/>
          <a:p>
            <a:endParaRPr lang="el-GR" dirty="0"/>
          </a:p>
          <a:p>
            <a:r>
              <a:rPr lang="el-GR" b="1" dirty="0"/>
              <a:t>"Ενημέρωση για την πορεία έργων - Ιούνιος 2025"</a:t>
            </a:r>
          </a:p>
        </p:txBody>
      </p:sp>
    </p:spTree>
    <p:extLst>
      <p:ext uri="{BB962C8B-B14F-4D97-AF65-F5344CB8AC3E}">
        <p14:creationId xmlns:p14="http://schemas.microsoft.com/office/powerpoint/2010/main" val="59455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1A7DB9F-E097-601E-A271-8A6FE52AF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558800"/>
            <a:ext cx="89662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C6E8CE-C8F9-D92A-0CE7-233D3A94B273}"/>
              </a:ext>
            </a:extLst>
          </p:cNvPr>
          <p:cNvSpPr txBox="1"/>
          <p:nvPr/>
        </p:nvSpPr>
        <p:spPr>
          <a:xfrm>
            <a:off x="1559859" y="259976"/>
            <a:ext cx="10300447" cy="1728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/>
              <a:t>«Βελτίωση τμήματος 13ης Επαρχιακής Οδού εντός των ορίων των Τ.Κ. </a:t>
            </a:r>
            <a:r>
              <a:rPr lang="el-GR" b="1" dirty="0" err="1"/>
              <a:t>Σαρακηνάδου</a:t>
            </a:r>
            <a:r>
              <a:rPr lang="el-GR" b="1" dirty="0"/>
              <a:t> και </a:t>
            </a:r>
            <a:r>
              <a:rPr lang="el-GR" b="1" dirty="0" err="1"/>
              <a:t>Βανάτου</a:t>
            </a:r>
            <a:r>
              <a:rPr lang="el-GR" b="1" dirty="0"/>
              <a:t> στην Π.Ε. Ζακύνθου»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/>
              <a:t>ΠΙΠΕΡΗ – ΒΑΝΑΤΟ: Χρηματοδότηση από ΠΔΕ , δημοπρατήθηκε 16/1/2024  με σύμβαση 30/5/2024, ποσό 1.066. 810 ευρώ, έχει γίνει το 70% του έργου, το υπόλοιπο αφορά την τελική στρώση κυκλοφορίας.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4C48504-5735-F7CB-10D4-BBC4DE2F2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562" y="1599444"/>
            <a:ext cx="3446584" cy="46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2452882-7E7E-AB42-12DD-C06E3CA37679}"/>
              </a:ext>
            </a:extLst>
          </p:cNvPr>
          <p:cNvSpPr txBox="1"/>
          <p:nvPr/>
        </p:nvSpPr>
        <p:spPr>
          <a:xfrm>
            <a:off x="1604682" y="510988"/>
            <a:ext cx="9897036" cy="942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«Τεχνικά έργα αντιπλημμυρικής θωράκισης Τ.Κ. </a:t>
            </a:r>
            <a:r>
              <a:rPr lang="el-GR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Σαρακινάδου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Π.Ε. Ζακύνθου 2021-2022.»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Θέση </a:t>
            </a:r>
            <a:r>
              <a:rPr lang="en-US" sz="1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yava</a:t>
            </a:r>
            <a:r>
              <a:rPr lang="el-GR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Χρηματοδότηση από ΠΔΕ, δημοπρατήθηκε 29/9/2023  με σύμβαση 26/2/2024, ποσό 940.971 ευρώ, έχει γίνει το 60% του έργου, το υπόλοιπο ασφαλτικά.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E2AECA-2EE3-2FE2-253B-BFF5C0CA9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2867" y="1591408"/>
            <a:ext cx="3039532" cy="506339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C2BAE8A-124C-6533-E0EE-BA673A473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591408"/>
            <a:ext cx="3039532" cy="50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E86A59-950A-F6C7-19C2-12FA4CAFAD61}"/>
              </a:ext>
            </a:extLst>
          </p:cNvPr>
          <p:cNvSpPr txBox="1"/>
          <p:nvPr/>
        </p:nvSpPr>
        <p:spPr>
          <a:xfrm>
            <a:off x="1658470" y="331694"/>
            <a:ext cx="9825317" cy="942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Αποκατάσταση βατότητας 7ης Επαρχιακής Οδού "Ρίζας" της Π.Ε. Ζακύνθου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Χρηματοδότηση από Πρόγραμμα Φυσικών Καταστροφών, δημοπρατήθηκε 17/10/22  με σύμβαση 15/5/2024, ποσό 830.836 ευρώ, έχει γίνει το 90% του έργου, το υπόλοιπο αφορά ασφαλτικά.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98E3C0-13AA-4A4D-22EB-527C744D7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33" y="1673860"/>
            <a:ext cx="2960729" cy="462914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C767A527-FD2C-0CE4-E9E9-052B67C5E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1673860"/>
            <a:ext cx="30988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5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04716F-B79E-3875-57BE-1C2FD83FCA3F}"/>
              </a:ext>
            </a:extLst>
          </p:cNvPr>
          <p:cNvSpPr txBox="1"/>
          <p:nvPr/>
        </p:nvSpPr>
        <p:spPr>
          <a:xfrm>
            <a:off x="1488141" y="286871"/>
            <a:ext cx="10067365" cy="123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Συντήρηση – βελτίωση 11ης επαρχιακής οδού Ζακύνθου – Αλυκών και παρακείμενων επαρχιακών οδών 2021-2022.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Χρηματοδότηση από ΠΔΕ, δημοπρατήθηκε 25/2/22  με σύμβαση 15/6/2022, ποσό 1.840.423 ευρώ, έχει γίνει το 90% του έργου, το υπόλοιπο αφορά ασφαλτικά στην περιοχή του </a:t>
            </a:r>
            <a:r>
              <a:rPr lang="el-G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Γερακαρίου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247BBD9B-2B22-47D8-AE21-4681EC58C43D" descr="IMG_1757.jpg">
            <a:extLst>
              <a:ext uri="{FF2B5EF4-FFF2-40B4-BE49-F238E27FC236}">
                <a16:creationId xmlns:a16="http://schemas.microsoft.com/office/drawing/2014/main" id="{6E2CC8ED-AC95-9BDC-CCAD-DE464EABF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067" y="1525352"/>
            <a:ext cx="4368800" cy="495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369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E167A99-3570-4FA2-9F7A-6F7CA1ABBE67}"/>
              </a:ext>
            </a:extLst>
          </p:cNvPr>
          <p:cNvSpPr txBox="1"/>
          <p:nvPr/>
        </p:nvSpPr>
        <p:spPr>
          <a:xfrm>
            <a:off x="1670538" y="1512277"/>
            <a:ext cx="9275885" cy="2062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«Τεχνικά έργα αντιπλημμυρικής θωράκισης υδρογραφικού δικτύου Π.Ε. Ζακύνθου»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Χρηματοδότηση από τα υπόλοιπα του ΠΔΕ, δημοπρατήθηκε 29/3/2024  με σύμβαση 30/9/2024, ποσό 328.421 ευρώ, το έργο θα ξεκινήσει τον Οκτώβριο του 2025.</a:t>
            </a:r>
          </a:p>
        </p:txBody>
      </p:sp>
    </p:spTree>
    <p:extLst>
      <p:ext uri="{BB962C8B-B14F-4D97-AF65-F5344CB8AC3E}">
        <p14:creationId xmlns:p14="http://schemas.microsoft.com/office/powerpoint/2010/main" val="263988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64650A-593A-C2B6-3CD7-634699643C8E}"/>
              </a:ext>
            </a:extLst>
          </p:cNvPr>
          <p:cNvSpPr txBox="1"/>
          <p:nvPr/>
        </p:nvSpPr>
        <p:spPr>
          <a:xfrm>
            <a:off x="1757081" y="627529"/>
            <a:ext cx="9762565" cy="86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</a:t>
            </a:r>
            <a:r>
              <a:rPr lang="el-G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ργο στήριξης Φιλικών: </a:t>
            </a:r>
            <a: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Μελέτη και τα Τεύχη Δημοπράτησης είναι του 2018, η Σύμβαση 3/9/2020, ποσό 544.486 ευρώ.</a:t>
            </a:r>
          </a:p>
        </p:txBody>
      </p:sp>
      <p:pic>
        <p:nvPicPr>
          <p:cNvPr id="1026" name="C09AFFE0-310C-4EA3-BC44-600D503C2386" descr="IMG_1748.jpg">
            <a:extLst>
              <a:ext uri="{FF2B5EF4-FFF2-40B4-BE49-F238E27FC236}">
                <a16:creationId xmlns:a16="http://schemas.microsoft.com/office/drawing/2014/main" id="{723342C3-555D-25BD-4EE6-3B9522D79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34" y="2095957"/>
            <a:ext cx="4755052" cy="356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5C91F9A6-DFD9-4521-9F80-B7D81F68786F" descr="IMG_1749.jpg">
            <a:extLst>
              <a:ext uri="{FF2B5EF4-FFF2-40B4-BE49-F238E27FC236}">
                <a16:creationId xmlns:a16="http://schemas.microsoft.com/office/drawing/2014/main" id="{DBAC5B8B-28C4-413A-10BA-91D7B5F7A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39" y="2095957"/>
            <a:ext cx="4755052" cy="356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2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64F2AB-FEBE-5A1A-E937-0343CBE64CCB}"/>
              </a:ext>
            </a:extLst>
          </p:cNvPr>
          <p:cNvSpPr txBox="1"/>
          <p:nvPr/>
        </p:nvSpPr>
        <p:spPr>
          <a:xfrm>
            <a:off x="1613647" y="268942"/>
            <a:ext cx="10031505" cy="1108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«Έργα προστασίας από κατολίσθηση των πρανών στην θέση «Κόκκινος Βράχος», στο Ακρωτήρι Ζακύνθου, μετά τον σεισμό της 26ης Οκτωβρίου 2018.»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el-G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ρόγραμμα Φυσικής Καταστροφής – Σεισμός 2018, Χρηματοδότηση 2018, Σύμβαση Μελέτης 12/8/2019 στα 137.245 ευρώ, η σύμβαση του έργο υπεγράφη 21/6/2024.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3A510A-F645-4F44-101B-0A0351D85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12259"/>
            <a:ext cx="5549152" cy="390114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4C09302-06CE-A061-578B-4D604FD1B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7190" y="1712258"/>
            <a:ext cx="3799915" cy="44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7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64D150-04C0-7D97-B843-FED45C308B07}"/>
              </a:ext>
            </a:extLst>
          </p:cNvPr>
          <p:cNvSpPr txBox="1"/>
          <p:nvPr/>
        </p:nvSpPr>
        <p:spPr>
          <a:xfrm>
            <a:off x="1541929" y="188259"/>
            <a:ext cx="9870142" cy="146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«Ε</a:t>
            </a:r>
            <a:r>
              <a:rPr lang="el-G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πείγουσες επεμβάσεις βελτίωσης για την οριοθέτηση, την ασφαλή πρόσβαση και την ανάδειξη της περιοχής ναυάγιο Ζακύνθου στην οριοθετημένη ζώνη αιγιαλού και παραλίας»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Πρόγραμμα Φυσικών Καταστροφών του Υπουργείου Εσωτερικών, τελική έγκριση χρηματοδότησης 2024. Η μελέτη ήταν του Υπουργείου Τουρισμού, δημοπρατήθηκε 07/11/2024, η Σύμβαση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υπεγράφη 14/01/2025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ποσό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474.583,20, 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έχει γίνει το </a:t>
            </a:r>
            <a:r>
              <a:rPr lang="el-G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l-G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του έργου.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89528F0-3D89-8175-83D7-361613059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352" y="1775011"/>
            <a:ext cx="3213848" cy="377912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60AEBA-5F64-E825-495B-2ECD26243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247" y="1775010"/>
            <a:ext cx="5896044" cy="37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87157"/>
      </p:ext>
    </p:extLst>
  </p:cSld>
  <p:clrMapOvr>
    <a:masterClrMapping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389</Words>
  <Application>Microsoft Office PowerPoint</Application>
  <PresentationFormat>Ευρεία οθόνη</PresentationFormat>
  <Paragraphs>19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Θρόισμα</vt:lpstr>
      <vt:lpstr>"ΠΑΡΟΥΣΙΑΣΗ ΕΡΓΩΝ ΤΗΣ Π.Ε. ΖΑΚΥΝΘΟΥ"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8</cp:revision>
  <dcterms:created xsi:type="dcterms:W3CDTF">2025-06-18T04:40:08Z</dcterms:created>
  <dcterms:modified xsi:type="dcterms:W3CDTF">2025-06-20T07:43:30Z</dcterms:modified>
</cp:coreProperties>
</file>