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62" r:id="rId4"/>
    <p:sldId id="259" r:id="rId5"/>
    <p:sldId id="257" r:id="rId6"/>
    <p:sldId id="258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2247-4D3B-4FA7-AD32-D49A13EFD833}" type="datetimeFigureOut">
              <a:rPr lang="el-GR" smtClean="0"/>
              <a:t>20/6/2025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87F82E2-C9CD-455D-8B9F-9C8AEE994C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4187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2247-4D3B-4FA7-AD32-D49A13EFD833}" type="datetimeFigureOut">
              <a:rPr lang="el-GR" smtClean="0"/>
              <a:t>20/6/2025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87F82E2-C9CD-455D-8B9F-9C8AEE994C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8669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2247-4D3B-4FA7-AD32-D49A13EFD833}" type="datetimeFigureOut">
              <a:rPr lang="el-GR" smtClean="0"/>
              <a:t>20/6/2025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87F82E2-C9CD-455D-8B9F-9C8AEE994C55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2028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2247-4D3B-4FA7-AD32-D49A13EFD833}" type="datetimeFigureOut">
              <a:rPr lang="el-GR" smtClean="0"/>
              <a:t>20/6/2025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7F82E2-C9CD-455D-8B9F-9C8AEE994C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9248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2247-4D3B-4FA7-AD32-D49A13EFD833}" type="datetimeFigureOut">
              <a:rPr lang="el-GR" smtClean="0"/>
              <a:t>20/6/2025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7F82E2-C9CD-455D-8B9F-9C8AEE994C55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8812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2247-4D3B-4FA7-AD32-D49A13EFD833}" type="datetimeFigureOut">
              <a:rPr lang="el-GR" smtClean="0"/>
              <a:t>20/6/2025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7F82E2-C9CD-455D-8B9F-9C8AEE994C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0590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2247-4D3B-4FA7-AD32-D49A13EFD833}" type="datetimeFigureOut">
              <a:rPr lang="el-GR" smtClean="0"/>
              <a:t>20/6/2025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82E2-C9CD-455D-8B9F-9C8AEE994C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5855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2247-4D3B-4FA7-AD32-D49A13EFD833}" type="datetimeFigureOut">
              <a:rPr lang="el-GR" smtClean="0"/>
              <a:t>20/6/2025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82E2-C9CD-455D-8B9F-9C8AEE994C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2837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2247-4D3B-4FA7-AD32-D49A13EFD833}" type="datetimeFigureOut">
              <a:rPr lang="el-GR" smtClean="0"/>
              <a:t>20/6/2025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82E2-C9CD-455D-8B9F-9C8AEE994C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356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2247-4D3B-4FA7-AD32-D49A13EFD833}" type="datetimeFigureOut">
              <a:rPr lang="el-GR" smtClean="0"/>
              <a:t>20/6/2025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87F82E2-C9CD-455D-8B9F-9C8AEE994C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1808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2247-4D3B-4FA7-AD32-D49A13EFD833}" type="datetimeFigureOut">
              <a:rPr lang="el-GR" smtClean="0"/>
              <a:t>20/6/2025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87F82E2-C9CD-455D-8B9F-9C8AEE994C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458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2247-4D3B-4FA7-AD32-D49A13EFD833}" type="datetimeFigureOut">
              <a:rPr lang="el-GR" smtClean="0"/>
              <a:t>20/6/2025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87F82E2-C9CD-455D-8B9F-9C8AEE994C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7138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2247-4D3B-4FA7-AD32-D49A13EFD833}" type="datetimeFigureOut">
              <a:rPr lang="el-GR" smtClean="0"/>
              <a:t>20/6/2025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82E2-C9CD-455D-8B9F-9C8AEE994C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078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2247-4D3B-4FA7-AD32-D49A13EFD833}" type="datetimeFigureOut">
              <a:rPr lang="el-GR" smtClean="0"/>
              <a:t>20/6/2025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82E2-C9CD-455D-8B9F-9C8AEE994C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526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2247-4D3B-4FA7-AD32-D49A13EFD833}" type="datetimeFigureOut">
              <a:rPr lang="el-GR" smtClean="0"/>
              <a:t>20/6/2025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82E2-C9CD-455D-8B9F-9C8AEE994C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9416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2247-4D3B-4FA7-AD32-D49A13EFD833}" type="datetimeFigureOut">
              <a:rPr lang="el-GR" smtClean="0"/>
              <a:t>20/6/2025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7F82E2-C9CD-455D-8B9F-9C8AEE994C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8374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62247-4D3B-4FA7-AD32-D49A13EFD833}" type="datetimeFigureOut">
              <a:rPr lang="el-GR" smtClean="0"/>
              <a:t>20/6/2025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87F82E2-C9CD-455D-8B9F-9C8AEE994C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78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A6D532C-949F-CCF9-46E8-EEF2F4305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2572871" y="259976"/>
            <a:ext cx="8931742" cy="1030941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400" b="1" dirty="0"/>
              <a:t>ΕΝΗΜΕΡΩΣΗ</a:t>
            </a:r>
            <a:r>
              <a:rPr lang="el-GR" sz="4400" dirty="0"/>
              <a:t/>
            </a:r>
            <a:br>
              <a:rPr lang="el-GR" sz="4400" dirty="0"/>
            </a:br>
            <a:endParaRPr lang="el-GR" sz="4400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3DA71A08-06D9-B039-89F9-9FE22BF8C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77" y="2151530"/>
            <a:ext cx="9568236" cy="3777622"/>
          </a:xfrm>
        </p:spPr>
        <p:txBody>
          <a:bodyPr>
            <a:normAutofit/>
          </a:bodyPr>
          <a:lstStyle/>
          <a:p>
            <a:pPr algn="ctr"/>
            <a:r>
              <a:rPr lang="el-GR" sz="4400" dirty="0" smtClean="0"/>
              <a:t>Ναυαγίου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024065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34785D8-5207-9994-DE0B-AAB4572BE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3048" y="555812"/>
            <a:ext cx="8789895" cy="726141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 err="1"/>
              <a:t>Παλιοκαμάρα</a:t>
            </a:r>
            <a:endParaRPr lang="el-GR" sz="4000" b="1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72383E3B-AE85-A395-AC42-E343FE4CC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3048" y="3809190"/>
            <a:ext cx="8915399" cy="1126283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8F9D02C5-AF03-E2CF-E67D-0AB2A69AF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514" y="1378694"/>
            <a:ext cx="8991429" cy="486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07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09665FB-8CE0-9B83-DB2B-08D7A900A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215" y="246186"/>
            <a:ext cx="9693397" cy="694592"/>
          </a:xfrm>
        </p:spPr>
        <p:txBody>
          <a:bodyPr>
            <a:normAutofit fontScale="90000"/>
          </a:bodyPr>
          <a:lstStyle/>
          <a:p>
            <a:pPr algn="just"/>
            <a:r>
              <a:rPr lang="el-GR" b="1" dirty="0" err="1" smtClean="0"/>
              <a:t>Παλιοκαμάρα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xmlns="" id="{4CF9D512-9633-5DCD-81A4-D04AC99BC2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953" y="940777"/>
            <a:ext cx="9319846" cy="5196253"/>
          </a:xfrm>
        </p:spPr>
      </p:pic>
    </p:spTree>
    <p:extLst>
      <p:ext uri="{BB962C8B-B14F-4D97-AF65-F5344CB8AC3E}">
        <p14:creationId xmlns:p14="http://schemas.microsoft.com/office/powerpoint/2010/main" val="2331684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1D69BE6-1B21-D58A-E3BE-88A3E939F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7081" y="340659"/>
            <a:ext cx="9747531" cy="1030941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 err="1"/>
              <a:t>Παλιοκαμάρα</a:t>
            </a:r>
            <a:endParaRPr lang="el-GR" sz="4000" b="1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xmlns="" id="{CAFF5BC1-8CBF-7233-A41C-61FB4A5E1A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241" y="1497105"/>
            <a:ext cx="3730818" cy="4276165"/>
          </a:xfr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xmlns="" id="{89AF798A-EFDC-0463-37DB-241A6FA312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445" y="1497106"/>
            <a:ext cx="3378343" cy="4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97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44F4345-C443-7FB3-ECB8-146387496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937" y="512064"/>
            <a:ext cx="9730676" cy="1392936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 err="1"/>
              <a:t>Ενωσιακό</a:t>
            </a:r>
            <a:r>
              <a:rPr lang="el-GR" sz="4000" b="1" dirty="0"/>
              <a:t> Γήπεδο </a:t>
            </a:r>
            <a:r>
              <a:rPr lang="el-GR" sz="4000" b="1" dirty="0" err="1"/>
              <a:t>Γαϊτανίου</a:t>
            </a:r>
            <a:endParaRPr lang="el-GR" sz="4000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A4ED1F6A-AF42-6A0F-1D9F-B303187F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75222" y="5162051"/>
            <a:ext cx="5360058" cy="2246415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27" name="8FA1EF06-E20A-496D-B229-665A7AC6F576" descr="IMG_1743.jpg">
            <a:extLst>
              <a:ext uri="{FF2B5EF4-FFF2-40B4-BE49-F238E27FC236}">
                <a16:creationId xmlns:a16="http://schemas.microsoft.com/office/drawing/2014/main" xmlns="" id="{853F420D-C77D-13DC-A88A-15B84A99D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232" y="1674787"/>
            <a:ext cx="5033383" cy="42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ACBFE1C7-8C7D-4E94-93DE-674C30059D4E" descr="IMG_1745.jpg">
            <a:extLst>
              <a:ext uri="{FF2B5EF4-FFF2-40B4-BE49-F238E27FC236}">
                <a16:creationId xmlns:a16="http://schemas.microsoft.com/office/drawing/2014/main" xmlns="" id="{0DBCBCE7-6434-C234-2F9B-537C75A16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674787"/>
            <a:ext cx="4984789" cy="42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5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4AD819C-18C9-3FAB-86F5-BC5B0F560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365" y="555812"/>
            <a:ext cx="9819247" cy="1349188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/>
              <a:t>Ξύγκια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xmlns="" id="{586AC066-F020-2D1E-2D5F-8433F6ED9F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715" y="1595717"/>
            <a:ext cx="4601883" cy="4354052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9526D57E-2ED5-DACC-072F-6461463E17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988" y="1595716"/>
            <a:ext cx="4482353" cy="435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58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BF0D50F-8446-83CA-57AF-EBD78312C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647" y="582707"/>
            <a:ext cx="9890965" cy="690282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 err="1"/>
              <a:t>Στροφάδια</a:t>
            </a:r>
            <a:endParaRPr lang="el-GR" sz="4000" b="1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xmlns="" id="{8A07DE62-95A5-8675-3528-579987B191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42" y="1470212"/>
            <a:ext cx="5065058" cy="4554070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FD04058-68F3-1773-FD4B-37313F0C06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083" y="1470212"/>
            <a:ext cx="4799105" cy="455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09138"/>
      </p:ext>
    </p:extLst>
  </p:cSld>
  <p:clrMapOvr>
    <a:masterClrMapping/>
  </p:clrMapOvr>
</p:sld>
</file>

<file path=ppt/theme/theme1.xml><?xml version="1.0" encoding="utf-8"?>
<a:theme xmlns:a="http://schemas.openxmlformats.org/drawingml/2006/main" name="Θρόισμα">
  <a:themeElements>
    <a:clrScheme name="Θρόισμα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Θρόισμα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Θρόισμα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178</TotalTime>
  <Words>10</Words>
  <Application>Microsoft Office PowerPoint</Application>
  <PresentationFormat>Ευρεία οθόνη</PresentationFormat>
  <Paragraphs>8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Θρόισμα</vt:lpstr>
      <vt:lpstr>ΕΝΗΜΕΡΩΣΗ </vt:lpstr>
      <vt:lpstr>Παλιοκαμάρα</vt:lpstr>
      <vt:lpstr>Παλιοκαμάρα </vt:lpstr>
      <vt:lpstr>Παλιοκαμάρα</vt:lpstr>
      <vt:lpstr>Ενωσιακό Γήπεδο Γαϊτανίου</vt:lpstr>
      <vt:lpstr>Ξύγκια</vt:lpstr>
      <vt:lpstr>Στροφάδια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Λογαριασμός Microsoft</cp:lastModifiedBy>
  <cp:revision>8</cp:revision>
  <dcterms:created xsi:type="dcterms:W3CDTF">2025-06-19T05:23:14Z</dcterms:created>
  <dcterms:modified xsi:type="dcterms:W3CDTF">2025-06-20T10:57:43Z</dcterms:modified>
</cp:coreProperties>
</file>